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1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32" y="9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C4ECAF-F151-4AAD-A9EA-6E0C1636E9D0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B8D2B6-4923-4241-979F-6C27BDAF9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578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356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38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470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sz="quarter" idx="10"/>
          </p:nvPr>
        </p:nvSpPr>
        <p:spPr>
          <a:xfrm>
            <a:off x="252046" y="1133476"/>
            <a:ext cx="2125844" cy="59547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186957" y="115257"/>
            <a:ext cx="2792709" cy="40568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1282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358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40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084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94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725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87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190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254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E37A8-8F48-4D76-B8EA-A9B3AB0F1DE4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D5373-C4B5-4CE9-AEDC-0531305FA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386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51518" y="582392"/>
            <a:ext cx="4187542" cy="252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3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Company/</a:t>
            </a:r>
            <a:r>
              <a:rPr kumimoji="0" lang="ru-RU" altLang="ko-KR" sz="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</a:t>
            </a:r>
            <a:endParaRPr kumimoji="0" lang="ko-KR" altLang="en-US" sz="13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704938" y="582392"/>
            <a:ext cx="4170245" cy="252000"/>
          </a:xfrm>
          <a:prstGeom prst="rect">
            <a:avLst/>
          </a:prstGeom>
          <a:solidFill>
            <a:srgbClr val="6B6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3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Collaboration with </a:t>
            </a:r>
            <a:r>
              <a:rPr kumimoji="0" lang="en-US" altLang="ko-KR" sz="13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LG/</a:t>
            </a:r>
            <a:r>
              <a:rPr kumimoji="0" lang="ru-RU" altLang="ko-KR" sz="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Сотрудничество с </a:t>
            </a:r>
            <a:r>
              <a:rPr kumimoji="0" lang="en-US" altLang="ko-KR" sz="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</a:t>
            </a:r>
            <a:endParaRPr kumimoji="0" lang="ko-KR" altLang="en-US" sz="13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51519" y="2276872"/>
            <a:ext cx="8623662" cy="252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3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Technology/</a:t>
            </a:r>
            <a:r>
              <a:rPr kumimoji="0" lang="ru-RU" altLang="ko-KR" sz="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Технология</a:t>
            </a:r>
            <a:endParaRPr kumimoji="0" lang="ko-KR" altLang="en-US" sz="13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텍스트 개체 틀 6"/>
          <p:cNvSpPr txBox="1">
            <a:spLocks/>
          </p:cNvSpPr>
          <p:nvPr/>
        </p:nvSpPr>
        <p:spPr>
          <a:xfrm>
            <a:off x="318281" y="2564904"/>
            <a:ext cx="1316254" cy="221018"/>
          </a:xfrm>
          <a:prstGeom prst="rect">
            <a:avLst/>
          </a:prstGeom>
        </p:spPr>
        <p:txBody>
          <a:bodyPr vert="horz" wrap="none" lIns="18000" tIns="18000" rIns="18000" bIns="18000" rtlCol="0" anchor="ctr">
            <a:spAutoFit/>
          </a:bodyPr>
          <a:lstStyle>
            <a:defPPr>
              <a:defRPr lang="ko-KR"/>
            </a:defPPr>
            <a:lvl1pPr marL="92075" indent="-92075" defTabSz="914400" eaLnBrk="1" fontAlgn="auto" hangingPunct="1">
              <a:spcBef>
                <a:spcPts val="200"/>
              </a:spcBef>
              <a:spcAft>
                <a:spcPts val="0"/>
              </a:spcAft>
              <a:buFont typeface="Arial" panose="020B0604020202020204" pitchFamily="34" charset="0"/>
              <a:buChar char="■"/>
              <a:defRPr kumimoji="0" sz="1200" b="1">
                <a:solidFill>
                  <a:srgbClr val="A500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57188" indent="-90488" defTabSz="914400" eaLnBrk="1" hangingPunct="1">
              <a:spcBef>
                <a:spcPts val="200"/>
              </a:spcBef>
              <a:buFont typeface="Arial" pitchFamily="34" charset="0"/>
              <a:buChar char="-"/>
              <a:defRPr sz="1100">
                <a:latin typeface="+mn-lt"/>
                <a:ea typeface="+mn-ea"/>
              </a:defRPr>
            </a:lvl2pPr>
            <a:lvl3pPr marL="623888" indent="-84138" defTabSz="539750" eaLnBrk="1" hangingPunct="1">
              <a:spcBef>
                <a:spcPts val="200"/>
              </a:spcBef>
              <a:buFont typeface="Arial Narrow" pitchFamily="34" charset="0"/>
              <a:buChar char=":"/>
              <a:defRPr sz="1000">
                <a:latin typeface="+mn-lt"/>
                <a:ea typeface="+mn-ea"/>
              </a:defRPr>
            </a:lvl3pPr>
            <a:lvl4pPr marL="1600200" indent="-228600" defTabSz="914400" eaLnBrk="1" hangingPunct="1">
              <a:spcBef>
                <a:spcPct val="20000"/>
              </a:spcBef>
              <a:buFont typeface="Arial" pitchFamily="34" charset="0"/>
              <a:buChar char="–"/>
              <a:defRPr sz="1000">
                <a:latin typeface="+mn-lt"/>
                <a:ea typeface="+mn-ea"/>
              </a:defRPr>
            </a:lvl4pPr>
            <a:lvl5pPr marL="2057400" indent="-228600" defTabSz="914400" eaLnBrk="1" hangingPunct="1">
              <a:spcBef>
                <a:spcPct val="20000"/>
              </a:spcBef>
              <a:buFont typeface="Arial" pitchFamily="34" charset="0"/>
              <a:buChar char="»"/>
              <a:defRPr sz="1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altLang="ko-KR" dirty="0" smtClean="0"/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Approach/</a:t>
            </a:r>
            <a:r>
              <a:rPr lang="ru-RU" altLang="ko-KR" sz="800" dirty="0" smtClean="0">
                <a:solidFill>
                  <a:schemeClr val="tx1"/>
                </a:solidFill>
              </a:rPr>
              <a:t>Подход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251520" y="6089990"/>
            <a:ext cx="8623662" cy="45719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696" y="6444284"/>
            <a:ext cx="1352240" cy="376979"/>
          </a:xfrm>
          <a:prstGeom prst="rect">
            <a:avLst/>
          </a:prstGeom>
        </p:spPr>
      </p:pic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237098" y="146033"/>
            <a:ext cx="2894741" cy="34412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ko-KR" sz="2000" b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Title/</a:t>
            </a:r>
            <a:r>
              <a:rPr lang="ru-RU" altLang="ko-KR" sz="1300" b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Заглавие</a:t>
            </a:r>
            <a:endParaRPr lang="ko-KR" altLang="en-US" sz="1300" b="1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4" name="이등변 삼각형 43"/>
          <p:cNvSpPr/>
          <p:nvPr/>
        </p:nvSpPr>
        <p:spPr>
          <a:xfrm rot="16200000">
            <a:off x="8486308" y="26308"/>
            <a:ext cx="684000" cy="631385"/>
          </a:xfrm>
          <a:prstGeom prst="triangle">
            <a:avLst>
              <a:gd name="adj" fmla="val 10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43" name="텍스트 개체 틀 6"/>
          <p:cNvSpPr txBox="1">
            <a:spLocks/>
          </p:cNvSpPr>
          <p:nvPr/>
        </p:nvSpPr>
        <p:spPr>
          <a:xfrm>
            <a:off x="4732601" y="2564904"/>
            <a:ext cx="2169949" cy="221018"/>
          </a:xfrm>
          <a:prstGeom prst="rect">
            <a:avLst/>
          </a:prstGeom>
        </p:spPr>
        <p:txBody>
          <a:bodyPr vert="horz" wrap="none" lIns="18000" tIns="18000" rIns="18000" bIns="18000" rtlCol="0" anchor="ctr">
            <a:spAutoFit/>
          </a:bodyPr>
          <a:lstStyle>
            <a:defPPr>
              <a:defRPr lang="ko-KR"/>
            </a:defPPr>
            <a:lvl1pPr marL="92075" indent="-92075" defTabSz="914400" eaLnBrk="1" fontAlgn="auto" hangingPunct="1">
              <a:spcBef>
                <a:spcPts val="200"/>
              </a:spcBef>
              <a:spcAft>
                <a:spcPts val="0"/>
              </a:spcAft>
              <a:buFont typeface="Arial" panose="020B0604020202020204" pitchFamily="34" charset="0"/>
              <a:buChar char="■"/>
              <a:defRPr kumimoji="0" sz="1200" b="1">
                <a:solidFill>
                  <a:srgbClr val="A500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57188" indent="-90488" defTabSz="914400" eaLnBrk="1" hangingPunct="1">
              <a:spcBef>
                <a:spcPts val="200"/>
              </a:spcBef>
              <a:buFont typeface="Arial" pitchFamily="34" charset="0"/>
              <a:buChar char="-"/>
              <a:defRPr sz="1100">
                <a:latin typeface="+mn-lt"/>
                <a:ea typeface="+mn-ea"/>
              </a:defRPr>
            </a:lvl2pPr>
            <a:lvl3pPr marL="623888" indent="-84138" defTabSz="539750" eaLnBrk="1" hangingPunct="1">
              <a:spcBef>
                <a:spcPts val="200"/>
              </a:spcBef>
              <a:buFont typeface="Arial Narrow" pitchFamily="34" charset="0"/>
              <a:buChar char=":"/>
              <a:defRPr sz="1000">
                <a:latin typeface="+mn-lt"/>
                <a:ea typeface="+mn-ea"/>
              </a:defRPr>
            </a:lvl3pPr>
            <a:lvl4pPr marL="1600200" indent="-228600" defTabSz="914400" eaLnBrk="1" hangingPunct="1">
              <a:spcBef>
                <a:spcPct val="20000"/>
              </a:spcBef>
              <a:buFont typeface="Arial" pitchFamily="34" charset="0"/>
              <a:buChar char="–"/>
              <a:defRPr sz="1000">
                <a:latin typeface="+mn-lt"/>
                <a:ea typeface="+mn-ea"/>
              </a:defRPr>
            </a:lvl4pPr>
            <a:lvl5pPr marL="2057400" indent="-228600" defTabSz="914400" eaLnBrk="1" hangingPunct="1">
              <a:spcBef>
                <a:spcPct val="20000"/>
              </a:spcBef>
              <a:buFont typeface="Arial" pitchFamily="34" charset="0"/>
              <a:buChar char="»"/>
              <a:defRPr sz="1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altLang="ko-KR" dirty="0" smtClean="0"/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Strong </a:t>
            </a:r>
            <a:r>
              <a:rPr lang="en-US" altLang="ko-KR" dirty="0" smtClean="0">
                <a:solidFill>
                  <a:schemeClr val="tx1"/>
                </a:solidFill>
              </a:rPr>
              <a:t>points/</a:t>
            </a:r>
            <a:r>
              <a:rPr lang="ru-RU" altLang="ko-KR" sz="800" dirty="0" err="1" smtClean="0">
                <a:solidFill>
                  <a:schemeClr val="tx1"/>
                </a:solidFill>
              </a:rPr>
              <a:t>Сильнная</a:t>
            </a:r>
            <a:r>
              <a:rPr lang="ru-RU" altLang="ko-KR" sz="800" dirty="0" smtClean="0">
                <a:solidFill>
                  <a:schemeClr val="tx1"/>
                </a:solidFill>
              </a:rPr>
              <a:t> сторона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6" name="텍스트 개체 틀 6"/>
          <p:cNvSpPr txBox="1">
            <a:spLocks/>
          </p:cNvSpPr>
          <p:nvPr/>
        </p:nvSpPr>
        <p:spPr>
          <a:xfrm>
            <a:off x="4572000" y="5157192"/>
            <a:ext cx="4454228" cy="221018"/>
          </a:xfrm>
          <a:prstGeom prst="rect">
            <a:avLst/>
          </a:prstGeom>
        </p:spPr>
        <p:txBody>
          <a:bodyPr vert="horz" wrap="none" lIns="18000" tIns="18000" rIns="18000" bIns="18000" rtlCol="0" anchor="ctr">
            <a:spAutoFit/>
          </a:bodyPr>
          <a:lstStyle>
            <a:defPPr>
              <a:defRPr lang="ko-KR"/>
            </a:defPPr>
            <a:lvl1pPr marL="92075" indent="-92075" defTabSz="914400" eaLnBrk="1" fontAlgn="auto" hangingPunct="1">
              <a:spcBef>
                <a:spcPts val="200"/>
              </a:spcBef>
              <a:spcAft>
                <a:spcPts val="0"/>
              </a:spcAft>
              <a:buFont typeface="Arial" panose="020B0604020202020204" pitchFamily="34" charset="0"/>
              <a:buChar char="■"/>
              <a:defRPr kumimoji="0" sz="1200" b="1">
                <a:solidFill>
                  <a:srgbClr val="A500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57188" indent="-90488" defTabSz="914400" eaLnBrk="1" hangingPunct="1">
              <a:spcBef>
                <a:spcPts val="200"/>
              </a:spcBef>
              <a:buFont typeface="Arial" pitchFamily="34" charset="0"/>
              <a:buChar char="-"/>
              <a:defRPr sz="1100">
                <a:latin typeface="+mn-lt"/>
                <a:ea typeface="+mn-ea"/>
              </a:defRPr>
            </a:lvl2pPr>
            <a:lvl3pPr marL="623888" indent="-84138" defTabSz="539750" eaLnBrk="1" hangingPunct="1">
              <a:spcBef>
                <a:spcPts val="200"/>
              </a:spcBef>
              <a:buFont typeface="Arial Narrow" pitchFamily="34" charset="0"/>
              <a:buChar char=":"/>
              <a:defRPr sz="1000">
                <a:latin typeface="+mn-lt"/>
                <a:ea typeface="+mn-ea"/>
              </a:defRPr>
            </a:lvl3pPr>
            <a:lvl4pPr marL="1600200" indent="-228600" defTabSz="914400" eaLnBrk="1" hangingPunct="1">
              <a:spcBef>
                <a:spcPct val="20000"/>
              </a:spcBef>
              <a:buFont typeface="Arial" pitchFamily="34" charset="0"/>
              <a:buChar char="–"/>
              <a:defRPr sz="1000">
                <a:latin typeface="+mn-lt"/>
                <a:ea typeface="+mn-ea"/>
              </a:defRPr>
            </a:lvl4pPr>
            <a:lvl5pPr marL="2057400" indent="-228600" defTabSz="914400" eaLnBrk="1" hangingPunct="1">
              <a:spcBef>
                <a:spcPct val="20000"/>
              </a:spcBef>
              <a:buFont typeface="Arial" pitchFamily="34" charset="0"/>
              <a:buChar char="»"/>
              <a:defRPr sz="1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altLang="ko-KR" dirty="0" smtClean="0"/>
              <a:t> </a:t>
            </a:r>
            <a:r>
              <a:rPr lang="en-US" altLang="ko-KR" dirty="0">
                <a:solidFill>
                  <a:schemeClr val="tx1"/>
                </a:solidFill>
              </a:rPr>
              <a:t>Best practice with </a:t>
            </a:r>
            <a:r>
              <a:rPr lang="en-US" altLang="ko-KR" dirty="0" smtClean="0">
                <a:solidFill>
                  <a:schemeClr val="tx1"/>
                </a:solidFill>
              </a:rPr>
              <a:t>customers/</a:t>
            </a:r>
            <a:r>
              <a:rPr lang="ru-RU" altLang="ko-KR" sz="800" dirty="0" smtClean="0">
                <a:solidFill>
                  <a:schemeClr val="tx1"/>
                </a:solidFill>
              </a:rPr>
              <a:t>Примеры сотрудничества с Заказчиками</a:t>
            </a:r>
            <a:endParaRPr lang="en-US" altLang="ko-KR" dirty="0">
              <a:solidFill>
                <a:schemeClr val="tx1"/>
              </a:solidFill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774801"/>
              </p:ext>
            </p:extLst>
          </p:nvPr>
        </p:nvGraphicFramePr>
        <p:xfrm>
          <a:off x="317989" y="980728"/>
          <a:ext cx="4244169" cy="1123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24"/>
                <a:gridCol w="1510920"/>
                <a:gridCol w="2592925"/>
              </a:tblGrid>
              <a:tr h="224719">
                <a:tc>
                  <a:txBody>
                    <a:bodyPr/>
                    <a:lstStyle/>
                    <a:p>
                      <a:pPr marL="87313" indent="-87313" algn="l" defTabSz="914400" rtl="0" eaLnBrk="1" latinLnBrk="1" hangingPunct="1">
                        <a:buFont typeface="Arial" panose="020B0604020202020204" pitchFamily="34" charset="0"/>
                        <a:buChar char="■"/>
                      </a:pPr>
                      <a:r>
                        <a:rPr lang="en-US" altLang="ko-KR" sz="1200" b="1" kern="1200" dirty="0" smtClean="0">
                          <a:solidFill>
                            <a:srgbClr val="A50034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200" b="1" kern="1200" dirty="0">
                        <a:solidFill>
                          <a:srgbClr val="A5003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buFontTx/>
                        <a:buNone/>
                      </a:pPr>
                      <a:r>
                        <a:rPr lang="en-US" altLang="ko-KR" sz="12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Name/</a:t>
                      </a:r>
                      <a:r>
                        <a:rPr lang="ru-RU" altLang="ko-KR" sz="8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Название</a:t>
                      </a:r>
                      <a:endParaRPr lang="ko-KR" altLang="en-US" sz="8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4719">
                <a:tc>
                  <a:txBody>
                    <a:bodyPr/>
                    <a:lstStyle/>
                    <a:p>
                      <a:pPr marL="87313" indent="-87313" algn="l" defTabSz="914400" rtl="0" eaLnBrk="1" latinLnBrk="1" hangingPunct="1">
                        <a:buFont typeface="Arial" panose="020B0604020202020204" pitchFamily="34" charset="0"/>
                        <a:buChar char="■"/>
                      </a:pPr>
                      <a:r>
                        <a:rPr lang="en-US" altLang="ko-KR" sz="1200" b="1" kern="1200" dirty="0" smtClean="0">
                          <a:solidFill>
                            <a:srgbClr val="A50034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200" b="1" kern="1200" dirty="0">
                        <a:solidFill>
                          <a:srgbClr val="A5003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buFontTx/>
                        <a:buNone/>
                      </a:pPr>
                      <a:r>
                        <a:rPr lang="en-US" altLang="ko-KR" sz="12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Location/</a:t>
                      </a:r>
                      <a:r>
                        <a:rPr lang="ru-RU" altLang="ko-KR" sz="8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Адрес</a:t>
                      </a:r>
                      <a:endParaRPr lang="ko-KR" altLang="en-US" sz="12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4719">
                <a:tc>
                  <a:txBody>
                    <a:bodyPr/>
                    <a:lstStyle/>
                    <a:p>
                      <a:pPr marL="87313" indent="-87313" algn="l" defTabSz="914400" rtl="0" eaLnBrk="1" latinLnBrk="1" hangingPunct="1">
                        <a:buFont typeface="Arial" panose="020B0604020202020204" pitchFamily="34" charset="0"/>
                        <a:buChar char="■"/>
                      </a:pPr>
                      <a:r>
                        <a:rPr lang="en-US" altLang="ko-KR" sz="1200" b="1" kern="1200" dirty="0" smtClean="0">
                          <a:solidFill>
                            <a:srgbClr val="A50034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200" b="1" kern="1200" dirty="0">
                        <a:solidFill>
                          <a:srgbClr val="A5003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buFontTx/>
                        <a:buNone/>
                      </a:pPr>
                      <a:r>
                        <a:rPr lang="en-US" altLang="ko-KR" sz="12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Employee/</a:t>
                      </a:r>
                      <a:r>
                        <a:rPr lang="ru-RU" altLang="ko-KR" sz="8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Численность</a:t>
                      </a:r>
                      <a:endParaRPr lang="ko-KR" altLang="en-US" sz="12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4719">
                <a:tc>
                  <a:txBody>
                    <a:bodyPr/>
                    <a:lstStyle/>
                    <a:p>
                      <a:pPr marL="87313" indent="-87313" algn="l" defTabSz="914400" rtl="0" eaLnBrk="1" latinLnBrk="1" hangingPunct="1">
                        <a:buFont typeface="Arial" panose="020B0604020202020204" pitchFamily="34" charset="0"/>
                        <a:buChar char="■"/>
                      </a:pPr>
                      <a:r>
                        <a:rPr lang="en-US" altLang="ko-KR" sz="1200" b="1" kern="1200" dirty="0" smtClean="0">
                          <a:solidFill>
                            <a:srgbClr val="A50034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200" b="1" kern="1200" dirty="0">
                        <a:solidFill>
                          <a:srgbClr val="A5003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buFontTx/>
                        <a:buNone/>
                      </a:pPr>
                      <a:r>
                        <a:rPr lang="en-US" altLang="ko-KR" sz="12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Homepage/</a:t>
                      </a:r>
                      <a:r>
                        <a:rPr lang="ru-RU" altLang="ko-KR" sz="8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сайт</a:t>
                      </a:r>
                      <a:endParaRPr lang="ko-KR" altLang="en-US" sz="8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4719">
                <a:tc>
                  <a:txBody>
                    <a:bodyPr/>
                    <a:lstStyle/>
                    <a:p>
                      <a:pPr marL="87313" indent="-87313" algn="l" defTabSz="914400" rtl="0" eaLnBrk="1" latinLnBrk="1" hangingPunct="1">
                        <a:buFont typeface="Arial" panose="020B0604020202020204" pitchFamily="34" charset="0"/>
                        <a:buChar char="■"/>
                      </a:pPr>
                      <a:r>
                        <a:rPr lang="en-US" altLang="ko-KR" sz="1200" b="1" kern="1200" dirty="0" smtClean="0">
                          <a:solidFill>
                            <a:srgbClr val="A50034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200" b="1" kern="1200" dirty="0">
                        <a:solidFill>
                          <a:srgbClr val="A5003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Biz/</a:t>
                      </a:r>
                      <a:r>
                        <a:rPr lang="ru-RU" altLang="ko-KR" sz="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Профиль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2" name="표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937475"/>
              </p:ext>
            </p:extLst>
          </p:nvPr>
        </p:nvGraphicFramePr>
        <p:xfrm>
          <a:off x="4704938" y="980727"/>
          <a:ext cx="4187542" cy="1123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28"/>
                <a:gridCol w="4038214"/>
              </a:tblGrid>
              <a:tr h="236911">
                <a:tc>
                  <a:txBody>
                    <a:bodyPr/>
                    <a:lstStyle/>
                    <a:p>
                      <a:pPr marL="87313" indent="-87313" algn="l" defTabSz="914400" rtl="0" eaLnBrk="1" latinLnBrk="1" hangingPunct="1">
                        <a:buFont typeface="Arial" panose="020B0604020202020204" pitchFamily="34" charset="0"/>
                        <a:buChar char="■"/>
                      </a:pPr>
                      <a:r>
                        <a:rPr lang="en-US" altLang="ko-KR" sz="1200" b="1" kern="1200" dirty="0" smtClean="0">
                          <a:solidFill>
                            <a:srgbClr val="6B6B6B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200" b="1" kern="1200" dirty="0">
                        <a:solidFill>
                          <a:srgbClr val="6B6B6B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mpd="sng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Potential applications for 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LG/</a:t>
                      </a:r>
                      <a:r>
                        <a:rPr lang="ru-RU" altLang="ko-KR" sz="8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Потенциальное применение в </a:t>
                      </a:r>
                      <a:r>
                        <a:rPr lang="en-US" altLang="ko-KR" sz="8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LG</a:t>
                      </a:r>
                      <a:endParaRPr lang="ko-KR" altLang="en-US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6462" marR="0" marT="18000" marB="18000">
                    <a:lnL w="12700" cmpd="sng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9358"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b="1" kern="1200" dirty="0" smtClean="0">
                          <a:solidFill>
                            <a:srgbClr val="6B6B6B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200" b="1" kern="1200" dirty="0">
                        <a:solidFill>
                          <a:srgbClr val="6B6B6B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mpd="sng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altLang="ko-KR" sz="1100" kern="1200" dirty="0" smtClean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6462" marR="0" marT="18000" marB="18000">
                    <a:lnL w="12700" cmpd="sng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911">
                <a:tc>
                  <a:txBody>
                    <a:bodyPr/>
                    <a:lstStyle/>
                    <a:p>
                      <a:pPr marL="87313" indent="-87313" algn="l" defTabSz="914400" rtl="0" eaLnBrk="1" latinLnBrk="1" hangingPunct="1">
                        <a:buFont typeface="Arial" panose="020B0604020202020204" pitchFamily="34" charset="0"/>
                        <a:buChar char="■"/>
                      </a:pPr>
                      <a:r>
                        <a:rPr lang="en-US" altLang="ko-KR" sz="1200" b="1" kern="1200" dirty="0" smtClean="0">
                          <a:solidFill>
                            <a:srgbClr val="6B6B6B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200" b="1" kern="1200" dirty="0">
                        <a:solidFill>
                          <a:srgbClr val="6B6B6B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mpd="sng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Preferable collaboration </a:t>
                      </a:r>
                      <a:r>
                        <a:rPr lang="en-US" altLang="ko-KR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model/</a:t>
                      </a:r>
                      <a:r>
                        <a:rPr lang="ru-RU" altLang="ko-KR" sz="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Модель сотрудничества</a:t>
                      </a:r>
                      <a:endParaRPr lang="ko-KR" altLang="en-US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6462" marR="0" marT="18000" marB="18000">
                    <a:lnL w="12700" cmpd="sng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0416">
                <a:tc>
                  <a:txBody>
                    <a:bodyPr/>
                    <a:lstStyle/>
                    <a:p>
                      <a:pPr marL="87313" indent="-87313" algn="l" defTabSz="914400" rtl="0" eaLnBrk="1" latinLnBrk="1" hangingPunct="1">
                        <a:buFont typeface="Arial" panose="020B0604020202020204" pitchFamily="34" charset="0"/>
                        <a:buChar char="■"/>
                      </a:pPr>
                      <a:endParaRPr lang="ko-KR" altLang="en-US" sz="1200" b="1" kern="1200" dirty="0">
                        <a:solidFill>
                          <a:srgbClr val="6B6B6B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231" marR="33231" marT="0" marB="0" anchor="ctr">
                    <a:lnL w="12700" cmpd="sng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auto" latinLnBrk="1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0" lang="en-US" altLang="ko-KR" sz="1100" kern="1200" dirty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6462" marR="0" marT="18000" marB="18000">
                    <a:lnL w="12700" cmpd="sng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텍스트 개체 틀 6"/>
          <p:cNvSpPr txBox="1">
            <a:spLocks/>
          </p:cNvSpPr>
          <p:nvPr/>
        </p:nvSpPr>
        <p:spPr>
          <a:xfrm>
            <a:off x="318280" y="5632261"/>
            <a:ext cx="3461631" cy="221018"/>
          </a:xfrm>
          <a:prstGeom prst="rect">
            <a:avLst/>
          </a:prstGeom>
        </p:spPr>
        <p:txBody>
          <a:bodyPr vert="horz" wrap="square" lIns="18000" tIns="18000" rIns="18000" bIns="18000" rtlCol="0" anchor="ctr">
            <a:spAutoFit/>
          </a:bodyPr>
          <a:lstStyle>
            <a:defPPr>
              <a:defRPr lang="ko-KR"/>
            </a:defPPr>
            <a:lvl1pPr marL="92075" indent="-92075" defTabSz="914400" eaLnBrk="1" fontAlgn="auto" hangingPunct="1">
              <a:spcBef>
                <a:spcPts val="200"/>
              </a:spcBef>
              <a:spcAft>
                <a:spcPts val="0"/>
              </a:spcAft>
              <a:buFont typeface="Arial" panose="020B0604020202020204" pitchFamily="34" charset="0"/>
              <a:buChar char="■"/>
              <a:defRPr kumimoji="0" sz="1200" b="1">
                <a:solidFill>
                  <a:srgbClr val="A500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57188" indent="-90488" defTabSz="914400" eaLnBrk="1" hangingPunct="1">
              <a:spcBef>
                <a:spcPts val="200"/>
              </a:spcBef>
              <a:buFont typeface="Arial" pitchFamily="34" charset="0"/>
              <a:buChar char="-"/>
              <a:defRPr sz="1100">
                <a:latin typeface="+mn-lt"/>
                <a:ea typeface="+mn-ea"/>
              </a:defRPr>
            </a:lvl2pPr>
            <a:lvl3pPr marL="623888" indent="-84138" defTabSz="539750" eaLnBrk="1" hangingPunct="1">
              <a:spcBef>
                <a:spcPts val="200"/>
              </a:spcBef>
              <a:buFont typeface="Arial Narrow" pitchFamily="34" charset="0"/>
              <a:buChar char=":"/>
              <a:defRPr sz="1000">
                <a:latin typeface="+mn-lt"/>
                <a:ea typeface="+mn-ea"/>
              </a:defRPr>
            </a:lvl3pPr>
            <a:lvl4pPr marL="1600200" indent="-228600" defTabSz="914400" eaLnBrk="1" hangingPunct="1">
              <a:spcBef>
                <a:spcPct val="20000"/>
              </a:spcBef>
              <a:buFont typeface="Arial" pitchFamily="34" charset="0"/>
              <a:buChar char="–"/>
              <a:defRPr sz="1000">
                <a:latin typeface="+mn-lt"/>
                <a:ea typeface="+mn-ea"/>
              </a:defRPr>
            </a:lvl4pPr>
            <a:lvl5pPr marL="2057400" indent="-228600" defTabSz="914400" eaLnBrk="1" hangingPunct="1">
              <a:spcBef>
                <a:spcPct val="20000"/>
              </a:spcBef>
              <a:buFont typeface="Arial" pitchFamily="34" charset="0"/>
              <a:buChar char="»"/>
              <a:defRPr sz="1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altLang="ko-KR" dirty="0" smtClean="0"/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Tech </a:t>
            </a:r>
            <a:r>
              <a:rPr lang="en-US" altLang="ko-KR" dirty="0" smtClean="0">
                <a:solidFill>
                  <a:schemeClr val="tx1"/>
                </a:solidFill>
              </a:rPr>
              <a:t>maturity/</a:t>
            </a:r>
            <a:r>
              <a:rPr lang="ru-RU" altLang="ko-KR" sz="800" dirty="0" smtClean="0">
                <a:solidFill>
                  <a:schemeClr val="tx1"/>
                </a:solidFill>
              </a:rPr>
              <a:t>Технологическая готовность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1" name="텍스트 개체 틀 6"/>
          <p:cNvSpPr txBox="1">
            <a:spLocks/>
          </p:cNvSpPr>
          <p:nvPr/>
        </p:nvSpPr>
        <p:spPr>
          <a:xfrm>
            <a:off x="483657" y="5854210"/>
            <a:ext cx="4096060" cy="205629"/>
          </a:xfrm>
          <a:prstGeom prst="rect">
            <a:avLst/>
          </a:prstGeom>
        </p:spPr>
        <p:txBody>
          <a:bodyPr vert="horz" wrap="square" lIns="0" tIns="0" rIns="0" bIns="36000" rtlCol="0">
            <a:spAutoFit/>
          </a:bodyPr>
          <a:lstStyle>
            <a:defPPr>
              <a:defRPr lang="ko-KR"/>
            </a:defPPr>
            <a:lvl1pPr marL="92075" indent="-92075" fontAlgn="auto" latinLnBrk="0">
              <a:spcBef>
                <a:spcPts val="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kumimoji="0" sz="1100">
                <a:solidFill>
                  <a:prstClr val="black"/>
                </a:solidFill>
                <a:latin typeface="Arial" panose="020B0604020202020204" pitchFamily="34" charset="0"/>
                <a:ea typeface="LG스마트체 Regular"/>
                <a:cs typeface="Arial" panose="020B0604020202020204" pitchFamily="34" charset="0"/>
              </a:defRPr>
            </a:lvl1pPr>
          </a:lstStyle>
          <a:p>
            <a:r>
              <a:rPr lang="en-US" altLang="ko-KR" dirty="0">
                <a:solidFill>
                  <a:schemeClr val="tx1"/>
                </a:solidFill>
              </a:rPr>
              <a:t>TRL </a:t>
            </a:r>
            <a:r>
              <a:rPr lang="en-US" altLang="ko-KR" dirty="0" smtClean="0">
                <a:solidFill>
                  <a:schemeClr val="tx1"/>
                </a:solidFill>
              </a:rPr>
              <a:t>5 </a:t>
            </a:r>
            <a:r>
              <a:rPr lang="en-US" altLang="ko-KR" dirty="0" smtClean="0">
                <a:solidFill>
                  <a:schemeClr val="tx1"/>
                </a:solidFill>
              </a:rPr>
              <a:t>:  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텍스트 개체 틀 6"/>
          <p:cNvSpPr txBox="1">
            <a:spLocks/>
          </p:cNvSpPr>
          <p:nvPr/>
        </p:nvSpPr>
        <p:spPr>
          <a:xfrm>
            <a:off x="266691" y="6180136"/>
            <a:ext cx="8590932" cy="498016"/>
          </a:xfrm>
          <a:prstGeom prst="rect">
            <a:avLst/>
          </a:prstGeom>
        </p:spPr>
        <p:txBody>
          <a:bodyPr vert="horz" wrap="square" lIns="18000" tIns="18000" rIns="18000" bIns="18000" rtlCol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r>
              <a:rPr kumimoji="0" lang="en-US" altLang="ko-KR" sz="1100" i="1" dirty="0" smtClean="0">
                <a:solidFill>
                  <a:prstClr val="black"/>
                </a:solidFill>
                <a:latin typeface="Arial" panose="020B0604020202020204" pitchFamily="34" charset="0"/>
                <a:ea typeface="LG스마트체 Regular"/>
                <a:cs typeface="Arial" panose="020B0604020202020204" pitchFamily="34" charset="0"/>
              </a:rPr>
              <a:t>Expert </a:t>
            </a:r>
            <a:r>
              <a:rPr kumimoji="0" lang="en-US" altLang="ko-KR" sz="1100" i="1" dirty="0" smtClean="0">
                <a:solidFill>
                  <a:prstClr val="black"/>
                </a:solidFill>
                <a:latin typeface="Arial" panose="020B0604020202020204" pitchFamily="34" charset="0"/>
                <a:ea typeface="LG스마트체 Regular"/>
                <a:cs typeface="Arial" panose="020B0604020202020204" pitchFamily="34" charset="0"/>
              </a:rPr>
              <a:t>notice/</a:t>
            </a:r>
            <a:r>
              <a:rPr kumimoji="0" lang="ru-RU" altLang="ko-KR" sz="800" i="1" dirty="0" smtClean="0">
                <a:solidFill>
                  <a:prstClr val="black"/>
                </a:solidFill>
                <a:latin typeface="Arial" panose="020B0604020202020204" pitchFamily="34" charset="0"/>
                <a:ea typeface="LG스마트체 Regular"/>
                <a:cs typeface="Arial" panose="020B0604020202020204" pitchFamily="34" charset="0"/>
              </a:rPr>
              <a:t>Мнение </a:t>
            </a:r>
            <a:r>
              <a:rPr kumimoji="0" lang="ru-RU" altLang="ko-KR" sz="800" i="1" dirty="0" smtClean="0">
                <a:solidFill>
                  <a:prstClr val="black"/>
                </a:solidFill>
                <a:latin typeface="Arial" panose="020B0604020202020204" pitchFamily="34" charset="0"/>
                <a:ea typeface="LG스마트체 Regular"/>
                <a:cs typeface="Arial" panose="020B0604020202020204" pitchFamily="34" charset="0"/>
              </a:rPr>
              <a:t>эксперта</a:t>
            </a:r>
            <a:r>
              <a:rPr kumimoji="0" lang="en-US" altLang="ko-KR" sz="800" i="1" dirty="0" smtClean="0">
                <a:solidFill>
                  <a:prstClr val="black"/>
                </a:solidFill>
                <a:latin typeface="Arial" panose="020B0604020202020204" pitchFamily="34" charset="0"/>
                <a:ea typeface="LG스마트체 Regular"/>
                <a:cs typeface="Arial" panose="020B0604020202020204" pitchFamily="34" charset="0"/>
              </a:rPr>
              <a:t>:</a:t>
            </a:r>
            <a:endParaRPr kumimoji="0" lang="en-US" altLang="ko-KR" sz="800" i="1" dirty="0" smtClean="0">
              <a:solidFill>
                <a:prstClr val="black"/>
              </a:solidFill>
              <a:latin typeface="Arial" panose="020B0604020202020204" pitchFamily="34" charset="0"/>
              <a:ea typeface="LG스마트체 Regular"/>
              <a:cs typeface="Arial" panose="020B0604020202020204" pitchFamily="34" charset="0"/>
            </a:endParaRPr>
          </a:p>
          <a:p>
            <a:endParaRPr kumimoji="0" lang="en-US" altLang="ko-KR" sz="800" i="1" dirty="0">
              <a:solidFill>
                <a:prstClr val="black"/>
              </a:solidFill>
              <a:latin typeface="Arial" panose="020B0604020202020204" pitchFamily="34" charset="0"/>
              <a:ea typeface="LG스마트체 Regular"/>
              <a:cs typeface="Arial" panose="020B0604020202020204" pitchFamily="34" charset="0"/>
            </a:endParaRPr>
          </a:p>
          <a:p>
            <a:endParaRPr kumimoji="0" lang="en-US" altLang="ko-KR" sz="1100" i="1" dirty="0">
              <a:solidFill>
                <a:prstClr val="black"/>
              </a:solidFill>
              <a:latin typeface="Arial" panose="020B0604020202020204" pitchFamily="34" charset="0"/>
              <a:ea typeface="LG스마트체 Regular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</TotalTime>
  <Words>76</Words>
  <Application>Microsoft Office PowerPoint</Application>
  <PresentationFormat>Экран (4:3)</PresentationFormat>
  <Paragraphs>25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Office Theme</vt:lpstr>
      <vt:lpstr>Title/Заглавие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Graphene nanotubes</dc:title>
  <dc:creator>konstantin.malyutin</dc:creator>
  <cp:lastModifiedBy>dan</cp:lastModifiedBy>
  <cp:revision>110</cp:revision>
  <dcterms:created xsi:type="dcterms:W3CDTF">2020-03-31T09:32:07Z</dcterms:created>
  <dcterms:modified xsi:type="dcterms:W3CDTF">2020-06-08T04:54:06Z</dcterms:modified>
</cp:coreProperties>
</file>